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6EBF6"/>
    <a:srgbClr val="13C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CA05-0D08-492A-8BF8-F7CF351AA9DE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11117-B939-44DF-A901-32576B318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9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117-B939-44DF-A901-32576B318F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2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214282" y="0"/>
            <a:ext cx="6643734" cy="2071678"/>
            <a:chOff x="214282" y="0"/>
            <a:chExt cx="6643734" cy="2071678"/>
          </a:xfrm>
        </p:grpSpPr>
        <p:pic>
          <p:nvPicPr>
            <p:cNvPr id="9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 t="30769" r="60923" b="11538"/>
            <a:stretch>
              <a:fillRect/>
            </a:stretch>
          </p:blipFill>
          <p:spPr bwMode="auto">
            <a:xfrm>
              <a:off x="5000628" y="0"/>
              <a:ext cx="1857388" cy="1071570"/>
            </a:xfrm>
            <a:prstGeom prst="rect">
              <a:avLst/>
            </a:prstGeom>
            <a:noFill/>
          </p:spPr>
        </p:pic>
        <p:pic>
          <p:nvPicPr>
            <p:cNvPr id="10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4753156" cy="1857388"/>
            </a:xfrm>
            <a:prstGeom prst="rect">
              <a:avLst/>
            </a:prstGeom>
            <a:noFill/>
          </p:spPr>
        </p:pic>
      </p:grpSp>
      <p:pic>
        <p:nvPicPr>
          <p:cNvPr id="11" name="Picture 12" descr="&amp;Acy;&amp;bcy;&amp;scy;&amp;tcy;&amp;rcy;&amp;acy;&amp;kcy;&amp;tcy;&amp;ncy;&amp;ycy;&amp;jcy; &amp;Zcy;&amp;iecy;&amp;mcy;&amp;lcy;&amp;icy; &amp;Scy;&amp;icy;&amp;mcy;&amp;vcy;&amp;ocy;&amp;lcy; &amp;Kcy;&amp;ocy;&amp;ncy;&amp;tscy;&amp;iecy;&amp;pcy;&amp;tscy;&amp;icy;&amp;yacy; &amp;Gcy;&amp;lcy;&amp;ocy;&amp;bcy;&amp;acy;&amp;lcy;&amp;softcy;&amp;ncy;&amp;ocy;&amp;gcy;&amp;ocy; &amp;Ecy;&amp;kcy;&amp;o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357430"/>
            <a:ext cx="4148566" cy="4304085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 userDrawn="1"/>
        </p:nvGrpSpPr>
        <p:grpSpPr>
          <a:xfrm>
            <a:off x="3214678" y="5333404"/>
            <a:ext cx="5757934" cy="1334703"/>
            <a:chOff x="3214678" y="5333404"/>
            <a:chExt cx="5757934" cy="1334703"/>
          </a:xfrm>
        </p:grpSpPr>
        <p:pic>
          <p:nvPicPr>
            <p:cNvPr id="12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5333404"/>
              <a:ext cx="1971720" cy="1310281"/>
            </a:xfrm>
            <a:prstGeom prst="rect">
              <a:avLst/>
            </a:prstGeom>
            <a:noFill/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5143504" y="6000768"/>
              <a:ext cx="1928826" cy="595901"/>
              <a:chOff x="5143504" y="6072206"/>
              <a:chExt cx="1928826" cy="595901"/>
            </a:xfrm>
          </p:grpSpPr>
          <p:pic>
            <p:nvPicPr>
              <p:cNvPr id="14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Группа 15"/>
            <p:cNvGrpSpPr/>
            <p:nvPr userDrawn="1"/>
          </p:nvGrpSpPr>
          <p:grpSpPr>
            <a:xfrm>
              <a:off x="3214678" y="6072206"/>
              <a:ext cx="1928826" cy="595901"/>
              <a:chOff x="5143504" y="6072206"/>
              <a:chExt cx="1928826" cy="595901"/>
            </a:xfrm>
          </p:grpSpPr>
          <p:pic>
            <p:nvPicPr>
              <p:cNvPr id="17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285720" y="214290"/>
            <a:ext cx="6429420" cy="1643074"/>
            <a:chOff x="214282" y="0"/>
            <a:chExt cx="6643734" cy="2071678"/>
          </a:xfrm>
        </p:grpSpPr>
        <p:pic>
          <p:nvPicPr>
            <p:cNvPr id="8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 t="30769" r="60923" b="11538"/>
            <a:stretch>
              <a:fillRect/>
            </a:stretch>
          </p:blipFill>
          <p:spPr bwMode="auto">
            <a:xfrm>
              <a:off x="5000628" y="0"/>
              <a:ext cx="1857388" cy="1071570"/>
            </a:xfrm>
            <a:prstGeom prst="rect">
              <a:avLst/>
            </a:prstGeom>
            <a:noFill/>
          </p:spPr>
        </p:pic>
        <p:pic>
          <p:nvPicPr>
            <p:cNvPr id="9" name="Picture 8" descr="&amp;Pcy;&amp;ucy;&amp;scy;&amp;tcy;&amp;softcy; &amp;bcy;&amp;ucy;&amp;dcy;&amp;iecy;&amp;tcy; &amp;scy; &amp;vcy;&amp;acy;&amp;mcy;&amp;icy; &amp;lcy;&amp;yucy;&amp;bcy;&amp;ocy;&amp;vcy;&amp;softcy;! - &amp;bcy;&amp;lcy;&amp;ocy;&amp;gcy;&amp;icy; &amp;Vcy; &amp;Gcy;&amp;Ocy;&amp;Rcy;&amp;Ocy;&amp;Dcy;&amp;IEcy;.R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4753156" cy="1857388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3214678" y="5333404"/>
            <a:ext cx="5757934" cy="1334703"/>
            <a:chOff x="3214678" y="5333404"/>
            <a:chExt cx="5757934" cy="1334703"/>
          </a:xfrm>
        </p:grpSpPr>
        <p:pic>
          <p:nvPicPr>
            <p:cNvPr id="11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5333404"/>
              <a:ext cx="1971720" cy="1310281"/>
            </a:xfrm>
            <a:prstGeom prst="rect">
              <a:avLst/>
            </a:prstGeom>
            <a:noFill/>
          </p:spPr>
        </p:pic>
        <p:grpSp>
          <p:nvGrpSpPr>
            <p:cNvPr id="12" name="Группа 12"/>
            <p:cNvGrpSpPr/>
            <p:nvPr userDrawn="1"/>
          </p:nvGrpSpPr>
          <p:grpSpPr>
            <a:xfrm>
              <a:off x="5143504" y="6000768"/>
              <a:ext cx="1928826" cy="595901"/>
              <a:chOff x="5143504" y="6072206"/>
              <a:chExt cx="1928826" cy="595901"/>
            </a:xfrm>
          </p:grpSpPr>
          <p:pic>
            <p:nvPicPr>
              <p:cNvPr id="16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Группа 15"/>
            <p:cNvGrpSpPr/>
            <p:nvPr userDrawn="1"/>
          </p:nvGrpSpPr>
          <p:grpSpPr>
            <a:xfrm>
              <a:off x="3214678" y="6072206"/>
              <a:ext cx="1928826" cy="595901"/>
              <a:chOff x="5143504" y="6072206"/>
              <a:chExt cx="1928826" cy="595901"/>
            </a:xfrm>
          </p:grpSpPr>
          <p:pic>
            <p:nvPicPr>
              <p:cNvPr id="14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929322" y="6072206"/>
                <a:ext cx="1143008" cy="59590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&amp;scy;&amp;kcy;&amp;acy;&amp;chcy;&amp;acy;&amp;tcy;&amp;softcy; HQ photo of nature &quot; ALLDAY - &amp;ncy;&amp;acy;&amp;rcy;&amp;ocy;&amp;dcy;&amp;ncy;&amp;ycy;&amp;jcy; &amp;scy;&amp;acy;&amp;jcy;&amp;tcy; &amp;ocy; &amp;dcy;&amp;icy;&amp;zcy;&amp;acy;&amp;jcy;&amp;ncy;&amp;iecy; &amp;bcy;&amp;iecy;&amp;scy;&amp;pcy;&amp;lcy;&amp;acy;&amp;tcy;&amp;ncy;&amp;ocy;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t="63722" r="53758"/>
              <a:stretch>
                <a:fillRect/>
              </a:stretch>
            </p:blipFill>
            <p:spPr bwMode="auto">
              <a:xfrm>
                <a:off x="5143504" y="6258425"/>
                <a:ext cx="785818" cy="40968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-fotki.yandex.ru/get/5810/104166334.75/0_62657_440c7269_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92980"/>
            <a:ext cx="9144000" cy="1465019"/>
          </a:xfrm>
          <a:prstGeom prst="rect">
            <a:avLst/>
          </a:prstGeom>
          <a:noFill/>
        </p:spPr>
      </p:pic>
      <p:pic>
        <p:nvPicPr>
          <p:cNvPr id="8" name="Picture 4" descr="&amp;Scy;&amp;ocy;&amp;khcy;&amp;rcy;&amp;acy;&amp;ncy;&amp;icy;&amp;tcy;&amp;iecy; &amp;Zcy;&amp;iecy;&amp;mcy;&amp;lcy;&amp;icy; &amp;Zcy;&amp;iecy;&amp;mcy;&amp;lcy;&amp;icy;, &amp;Icy;&amp;zcy; &amp;Ecy;&amp;kcy;&amp;ocy;&amp;lcy;&amp;ocy;&amp;gcy;&amp;icy;&amp;icy; &amp;Icy;&amp;kcy;&amp;ocy;&amp;ncy;&amp;ycy; &amp;Ucy;&amp;scy;&amp;tcy;&amp;ocy;&amp;jcy;&amp;chcy;&amp;icy;&amp;vcy;&amp;ocy;&amp;gcy;&amp;ocy; &amp;Rcy;&amp;acy;&amp;zcy;&amp;vcy;&amp;icy;&amp;tcy;&amp;icy;&amp;yacy; &amp; &amp;Kcy;&amp;ocy;&amp;ncy;&amp;tscy;&amp;iecy;&amp;pcy;&amp;tscy;&amp;icy;&amp;icy; &amp;Ocy;&amp;kcy;&amp;rcy;&amp;ucy;&amp;zhcy;&amp;acy;&amp;yucy;&amp;shchcy;&amp;iecy;&amp;jcy; &amp;Scy;&amp;rcy;&amp;iecy;&amp;dcy;&amp;y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 cstate="print">
            <a:lum bright="-30000" contrast="20000"/>
          </a:blip>
          <a:srcRect l="11539" t="-7692" r="11537"/>
          <a:stretch>
            <a:fillRect/>
          </a:stretch>
        </p:blipFill>
        <p:spPr bwMode="auto">
          <a:xfrm>
            <a:off x="7358082" y="4500570"/>
            <a:ext cx="1581844" cy="2214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-fotki.yandex.ru/get/5810/104166334.75/0_62657_440c7269_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7215206" cy="1000107"/>
          </a:xfrm>
          <a:prstGeom prst="rect">
            <a:avLst/>
          </a:prstGeom>
          <a:noFill/>
        </p:spPr>
      </p:pic>
      <p:pic>
        <p:nvPicPr>
          <p:cNvPr id="8" name="Picture 2" descr="&amp;Fcy;&amp;ocy;&amp;tcy;&amp;ocy;&amp;ocy;&amp;bcy;&amp;ocy;&amp;icy; &amp;vcy;&amp;ocy;&amp;lcy;&amp;shcy;&amp;iecy;&amp;bcy;&amp;ncy;&amp;acy;&amp;yacy; &amp;kcy;&amp;ncy;&amp;icy;&amp;gcy;&amp;acy; - &amp;fcy;&amp;ocy;&amp;ncy;&amp;iecy; * PIXERS.r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786414" y="4186320"/>
            <a:ext cx="3357586" cy="2671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-fotki.yandex.ru/get/5112/104166334.75/0_6264f_c0775d62_S.jpg"/>
          <p:cNvPicPr>
            <a:picLocks noChangeAspect="1" noChangeArrowheads="1"/>
          </p:cNvPicPr>
          <p:nvPr userDrawn="1"/>
        </p:nvPicPr>
        <p:blipFill>
          <a:blip r:embed="rId2"/>
          <a:srcRect t="22222" r="1765"/>
          <a:stretch>
            <a:fillRect/>
          </a:stretch>
        </p:blipFill>
        <p:spPr bwMode="auto">
          <a:xfrm rot="5400000" flipV="1">
            <a:off x="-1126510" y="1126510"/>
            <a:ext cx="2714620" cy="461600"/>
          </a:xfrm>
          <a:prstGeom prst="rect">
            <a:avLst/>
          </a:prstGeom>
          <a:noFill/>
        </p:spPr>
      </p:pic>
      <p:pic>
        <p:nvPicPr>
          <p:cNvPr id="7170" name="Picture 2" descr="http://img-fotki.yandex.ru/get/5112/104166334.75/0_6264f_c0775d62_S.jpg"/>
          <p:cNvPicPr>
            <a:picLocks noChangeAspect="1" noChangeArrowheads="1"/>
          </p:cNvPicPr>
          <p:nvPr userDrawn="1"/>
        </p:nvPicPr>
        <p:blipFill>
          <a:blip r:embed="rId2"/>
          <a:srcRect t="33479"/>
          <a:stretch>
            <a:fillRect/>
          </a:stretch>
        </p:blipFill>
        <p:spPr bwMode="auto">
          <a:xfrm rot="16200000" flipV="1">
            <a:off x="-3009510" y="3009505"/>
            <a:ext cx="6858002" cy="838985"/>
          </a:xfrm>
          <a:prstGeom prst="rect">
            <a:avLst/>
          </a:prstGeom>
          <a:noFill/>
        </p:spPr>
      </p:pic>
      <p:pic>
        <p:nvPicPr>
          <p:cNvPr id="10" name="Picture 12" descr="&amp;Acy;&amp;bcy;&amp;scy;&amp;tcy;&amp;rcy;&amp;acy;&amp;kcy;&amp;tcy;&amp;ncy;&amp;ycy;&amp;jcy; &amp;Zcy;&amp;iecy;&amp;mcy;&amp;lcy;&amp;icy; &amp;Scy;&amp;icy;&amp;mcy;&amp;vcy;&amp;ocy;&amp;lcy; &amp;Kcy;&amp;ocy;&amp;ncy;&amp;tscy;&amp;iecy;&amp;pcy;&amp;tscy;&amp;icy;&amp;yacy; &amp;Gcy;&amp;lcy;&amp;ocy;&amp;bcy;&amp;acy;&amp;lcy;&amp;softcy;&amp;ncy;&amp;ocy;&amp;gcy;&amp;ocy; &amp;Ecy;&amp;kcy;&amp;ocy; &amp;kcy;&amp;lcy;&amp;icy;&amp;pcy;&amp;acy;&amp;rcy;&amp;tcy;&amp;ycy; - ClipartLogo.co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14282" y="142852"/>
            <a:ext cx="2214578" cy="22975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73217-CE93-4D09-B878-BE2DCE304952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AFA1B-CB09-41B0-AFF5-D2A65DD8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Fcy;&amp;ocy;&amp;ncy; &amp;dcy;&amp;lcy;&amp;yacy; &amp;fcy;&amp;ocy;&amp;tcy;&amp;ocy;&amp;shcy;&amp;ocy;&amp;pcy;&amp;acy; - 115. &amp;Tcy;&amp;iecy;&amp;kcy;&amp;scy;&amp;tcy;&amp;ucy;&amp;rcy;&amp;acy; &amp;lcy;&amp;ucy;&amp;chcy;&amp;icy;.  &amp;Gcy;&amp;ocy;&amp;lcy;&amp;ucy;&amp;bcy;&amp;ocy;&amp;jcy; &amp;fcy;&amp;ocy;&amp;ncy;.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 userDrawn="1"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rgbClr val="16EBF6">
              <a:alpha val="14118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1920x1080 &amp;gcy;&amp;ocy;&amp;lcy;&amp;ucy;&amp;bcy;&amp;ocy;&amp;jcy; &amp;fcy;&amp;ocy;&amp;ncy;, &amp;kcy;&amp;acy;&amp;pcy;&amp;lcy;&amp;icy;, &amp;mcy;&amp;acy;&amp;kcy;&amp;rcy;&amp;ocy;, &amp;tcy;&amp;iecy;&amp;kcy;&amp;scy;&amp;tcy;&amp;ucy;&amp;rcy;&amp;acy; hd &amp;ocy;&amp;bcy;&amp;ocy;&amp;icy; &amp;ncy;&amp;acy; &amp;rcy;&amp;acy;&amp;bcy;&amp;ocy;&amp;chcy;&amp;icy;&amp;jcy; &amp;scy;&amp;tcy;&amp;ocy;&amp;lcy; 524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То, что рядом,</a:t>
            </a:r>
          </a:p>
          <a:p>
            <a:pPr algn="ctr"/>
            <a:r>
              <a:rPr lang="ru-RU" sz="6000" b="1" i="1" dirty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ли </a:t>
            </a:r>
            <a:r>
              <a:rPr lang="ru-RU" sz="6000" b="1" i="1" dirty="0" err="1" smtClean="0">
                <a:solidFill>
                  <a:srgbClr val="FF0000"/>
                </a:solidFill>
                <a:latin typeface="Georgia" pitchFamily="18" charset="0"/>
              </a:rPr>
              <a:t>Угадайка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с подсказкой.</a:t>
            </a:r>
            <a:endParaRPr lang="ru-RU" sz="6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201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Эти растения родом из Африки, широко распространены на территории ЮАР, горах тропической Африки,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на </a:t>
            </a:r>
            <a:r>
              <a:rPr lang="ru-RU" sz="2400" b="1" i="1" dirty="0">
                <a:solidFill>
                  <a:srgbClr val="7030A0"/>
                </a:solidFill>
              </a:rPr>
              <a:t>Мадагаскаре и Аравийском полуострове.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Среди видов этого растения можно найти настоящее, древовидное, остистое, тигровое и складчатое.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120" y="234999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Лечебные свойства этого растения, судя по сохранившимся письменным источникам, были известны уже более трёх тысяч лет назад.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120" y="3890665"/>
            <a:ext cx="854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Название этого растения очень напоминает слово, которые произносят большинство из вас, когда поднимают телефонную трубку.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0" y="257340"/>
            <a:ext cx="8549360" cy="64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Бывает у пионера, бывает в стиральной машине,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а </a:t>
            </a:r>
            <a:r>
              <a:rPr lang="ru-RU" sz="2800" b="1" i="1" dirty="0">
                <a:solidFill>
                  <a:srgbClr val="7030A0"/>
                </a:solidFill>
              </a:rPr>
              <a:t>бывает в револьвере.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Цилиндрическая или многогранная часть здания в архитектуре тоже называется именно так.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20085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Бубен и гонг – его «родственники».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Когда нам что-то безразлично,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мы </a:t>
            </a:r>
            <a:r>
              <a:rPr lang="ru-RU" sz="2800" b="1" i="1" dirty="0">
                <a:solidFill>
                  <a:srgbClr val="7030A0"/>
                </a:solidFill>
              </a:rPr>
              <a:t>часто упоминаем 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4975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Это ударный инструмент цилиндрической формы.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7460"/>
            <a:ext cx="8352928" cy="64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Из-за нехватки кухонной утвари </a:t>
            </a:r>
            <a:r>
              <a:rPr lang="ru-RU" sz="2800" b="1" i="1" dirty="0" smtClean="0">
                <a:solidFill>
                  <a:srgbClr val="7030A0"/>
                </a:solidFill>
              </a:rPr>
              <a:t>ЭТО </a:t>
            </a:r>
            <a:r>
              <a:rPr lang="ru-RU" sz="2800" b="1" i="1" dirty="0">
                <a:solidFill>
                  <a:srgbClr val="7030A0"/>
                </a:solidFill>
              </a:rPr>
              <a:t>не могла приготовить </a:t>
            </a:r>
            <a:r>
              <a:rPr lang="ru-RU" sz="2800" b="1" i="1" dirty="0" err="1">
                <a:solidFill>
                  <a:srgbClr val="7030A0"/>
                </a:solidFill>
              </a:rPr>
              <a:t>ФедОра</a:t>
            </a:r>
            <a:r>
              <a:rPr lang="ru-RU" sz="2800" b="1" i="1" dirty="0">
                <a:solidFill>
                  <a:srgbClr val="7030A0"/>
                </a:solidFill>
              </a:rPr>
              <a:t> из сказки Чуковского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262" y="141277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Они могут быть рыбными, царскими,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полными </a:t>
            </a:r>
            <a:r>
              <a:rPr lang="ru-RU" sz="2800" b="1" i="1" dirty="0">
                <a:solidFill>
                  <a:srgbClr val="7030A0"/>
                </a:solidFill>
              </a:rPr>
              <a:t>или пустыми.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На </a:t>
            </a:r>
            <a:r>
              <a:rPr lang="ru-RU" sz="2800" b="1" i="1" dirty="0">
                <a:solidFill>
                  <a:srgbClr val="7030A0"/>
                </a:solidFill>
              </a:rPr>
              <a:t>Руси появились в IX веке, когда из Византии впервые была завезена капуста.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645" y="342900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Согласно русской пословице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Они  </a:t>
            </a:r>
            <a:r>
              <a:rPr lang="ru-RU" sz="2800" b="1" i="1" dirty="0">
                <a:solidFill>
                  <a:srgbClr val="7030A0"/>
                </a:solidFill>
              </a:rPr>
              <a:t>да каша – пища наша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" y="315518"/>
            <a:ext cx="8263023" cy="54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167" y="76470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Изотов, С. П. </a:t>
            </a:r>
            <a:r>
              <a:rPr lang="ru-RU" sz="2800" b="1" dirty="0" smtClean="0">
                <a:solidFill>
                  <a:srgbClr val="002060"/>
                </a:solidFill>
              </a:rPr>
              <a:t>То, что рядом или </a:t>
            </a:r>
            <a:r>
              <a:rPr lang="ru-RU" sz="2800" b="1" dirty="0" err="1" smtClean="0">
                <a:solidFill>
                  <a:srgbClr val="002060"/>
                </a:solidFill>
              </a:rPr>
              <a:t>угадайка</a:t>
            </a:r>
            <a:r>
              <a:rPr lang="ru-RU" sz="2800" b="1" dirty="0" smtClean="0">
                <a:solidFill>
                  <a:srgbClr val="002060"/>
                </a:solidFill>
              </a:rPr>
              <a:t> с подсказкой: </a:t>
            </a:r>
            <a:r>
              <a:rPr lang="ru-RU" sz="2800" b="1" dirty="0">
                <a:solidFill>
                  <a:srgbClr val="002060"/>
                </a:solidFill>
              </a:rPr>
              <a:t>интерактивная викторина. </a:t>
            </a:r>
            <a:r>
              <a:rPr lang="ru-RU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smtClean="0">
                <a:solidFill>
                  <a:srgbClr val="002060"/>
                </a:solidFill>
              </a:rPr>
              <a:t>Электронный </a:t>
            </a:r>
            <a:r>
              <a:rPr lang="ru-RU" sz="2800" b="1" smtClean="0">
                <a:solidFill>
                  <a:srgbClr val="002060"/>
                </a:solidFill>
              </a:rPr>
              <a:t>ресурс</a:t>
            </a:r>
            <a:r>
              <a:rPr lang="ru-RU" sz="2800" b="1" dirty="0" smtClean="0">
                <a:solidFill>
                  <a:srgbClr val="002060"/>
                </a:solidFill>
              </a:rPr>
              <a:t>] </a:t>
            </a:r>
            <a:r>
              <a:rPr lang="ru-RU" sz="2800" b="1" dirty="0">
                <a:solidFill>
                  <a:srgbClr val="002060"/>
                </a:solidFill>
              </a:rPr>
              <a:t>/ </a:t>
            </a:r>
            <a:r>
              <a:rPr lang="ru-RU" sz="2800" b="1" dirty="0" smtClean="0">
                <a:solidFill>
                  <a:srgbClr val="002060"/>
                </a:solidFill>
              </a:rPr>
              <a:t>С.П.Изотов</a:t>
            </a:r>
            <a:r>
              <a:rPr lang="ru-RU" sz="2800" b="1" dirty="0">
                <a:solidFill>
                  <a:srgbClr val="002060"/>
                </a:solidFill>
              </a:rPr>
              <a:t>. – Приволжье: Центральная межпоселенческая библиотека, 2017. – </a:t>
            </a:r>
            <a:r>
              <a:rPr lang="ru-RU" sz="2800" b="1" dirty="0" smtClean="0">
                <a:solidFill>
                  <a:srgbClr val="002060"/>
                </a:solidFill>
              </a:rPr>
              <a:t>13 слайдов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0" y="476671"/>
            <a:ext cx="8799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Этот предмет убивает бактерии и грязь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Может менять форму и цвет,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 </a:t>
            </a:r>
            <a:r>
              <a:rPr lang="ru-RU" sz="3200" b="1" i="1" dirty="0">
                <a:solidFill>
                  <a:srgbClr val="7030A0"/>
                </a:solidFill>
              </a:rPr>
              <a:t>жидким быть, а вкусным 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270892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Фанаты футбола отправляют судью именно на него.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0" y="476671"/>
            <a:ext cx="8813174" cy="58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Самая лучшая гадалка, которая скажет точно – любит или нет.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Пить чай с ней – одно удовольствие.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2708920"/>
            <a:ext cx="828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Лучший подарок для Машки!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0" y="188640"/>
            <a:ext cx="7967337" cy="6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3178"/>
            <a:ext cx="7677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Этим предметом измеряют терпение.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10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Если не знаешь что подарить, обязательно выбираешь этот предмет.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611" y="2636912"/>
            <a:ext cx="810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Кофе, сок, компот, кисель –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все </a:t>
            </a:r>
            <a:r>
              <a:rPr lang="ru-RU" sz="3200" b="1" i="1" dirty="0">
                <a:solidFill>
                  <a:srgbClr val="7030A0"/>
                </a:solidFill>
              </a:rPr>
              <a:t>поместишь в ней! 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5" y="543178"/>
            <a:ext cx="7922166" cy="58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93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 Китае её использовали в качестве денег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Всегда находится на столе.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27687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Есть она и в нотном стане,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 </a:t>
            </a:r>
            <a:r>
              <a:rPr lang="ru-RU" sz="3200" b="1" i="1" dirty="0">
                <a:solidFill>
                  <a:srgbClr val="7030A0"/>
                </a:solidFill>
              </a:rPr>
              <a:t>в могучем океане.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60648"/>
            <a:ext cx="5184576" cy="62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В доме есть у каждого, но утром лучше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к этому не </a:t>
            </a:r>
            <a:r>
              <a:rPr lang="ru-RU" sz="3200" b="1" i="1" dirty="0">
                <a:solidFill>
                  <a:srgbClr val="7030A0"/>
                </a:solidFill>
              </a:rPr>
              <a:t>подходить.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131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Колдуны попадают через него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 </a:t>
            </a:r>
            <a:r>
              <a:rPr lang="ru-RU" sz="3200" b="1" i="1" dirty="0">
                <a:solidFill>
                  <a:srgbClr val="7030A0"/>
                </a:solidFill>
              </a:rPr>
              <a:t>потусторонний мир.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708920"/>
            <a:ext cx="8604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Девушки проводят с ним больше времени, чем со своим любимым.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7816"/>
            <a:ext cx="5256584" cy="65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22" y="332656"/>
            <a:ext cx="8505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Для локации на местности </a:t>
            </a:r>
            <a:r>
              <a:rPr lang="ru-RU" sz="3200" b="1" i="1" dirty="0" smtClean="0">
                <a:solidFill>
                  <a:srgbClr val="7030A0"/>
                </a:solidFill>
              </a:rPr>
              <a:t>они используют </a:t>
            </a:r>
            <a:r>
              <a:rPr lang="ru-RU" sz="3200" b="1" i="1" dirty="0">
                <a:solidFill>
                  <a:srgbClr val="7030A0"/>
                </a:solidFill>
              </a:rPr>
              <a:t>особые органы - </a:t>
            </a:r>
            <a:r>
              <a:rPr lang="ru-RU" sz="3200" b="1" i="1" dirty="0" err="1">
                <a:solidFill>
                  <a:srgbClr val="7030A0"/>
                </a:solidFill>
              </a:rPr>
              <a:t>вибриссы</a:t>
            </a:r>
            <a:r>
              <a:rPr lang="ru-RU" sz="3200" b="1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445" y="15567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Именно это животное олицетворяло богиню </a:t>
            </a:r>
            <a:r>
              <a:rPr lang="ru-RU" sz="3200" b="1" i="1" dirty="0" err="1">
                <a:solidFill>
                  <a:srgbClr val="7030A0"/>
                </a:solidFill>
              </a:rPr>
              <a:t>Бастет</a:t>
            </a:r>
            <a:r>
              <a:rPr lang="ru-RU" sz="3200" b="1" i="1" dirty="0">
                <a:solidFill>
                  <a:srgbClr val="7030A0"/>
                </a:solidFill>
              </a:rPr>
              <a:t> в Древнем Египте.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2924944"/>
            <a:ext cx="512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У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Гермионы</a:t>
            </a:r>
            <a:r>
              <a:rPr lang="ru-RU" sz="3200" b="1" i="1" dirty="0" smtClean="0">
                <a:solidFill>
                  <a:srgbClr val="7030A0"/>
                </a:solidFill>
              </a:rPr>
              <a:t> был Живоглот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В народе любителей этого вещества называют "сухими алкоголиками".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193" y="1700808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Это вещество присутствует в крови каждого человека, его недостаток или переизбыток ведёт к серьёзным заболеваниям.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77" y="407707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Добывается чаще всего из тростника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или </a:t>
            </a:r>
            <a:r>
              <a:rPr lang="ru-RU" sz="3200" b="1" i="1" dirty="0">
                <a:solidFill>
                  <a:srgbClr val="7030A0"/>
                </a:solidFill>
              </a:rPr>
              <a:t>свёклы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5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Согласно русской пословице эта птица, несмотря на маленький размер может пасть жертвой крупнокалиберного артиллерийского орудия.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220" y="2564904"/>
            <a:ext cx="7112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А ещё известно, что он – стреляный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 его на мякине не проведёшь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Эта серая птичка – завсегдатай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российских </a:t>
            </a:r>
            <a:r>
              <a:rPr lang="ru-RU" sz="3200" b="1" i="1" dirty="0">
                <a:solidFill>
                  <a:srgbClr val="7030A0"/>
                </a:solidFill>
              </a:rPr>
              <a:t>дворов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3" y="359264"/>
            <a:ext cx="8677254" cy="55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457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28</cp:revision>
  <dcterms:created xsi:type="dcterms:W3CDTF">2015-01-09T17:00:37Z</dcterms:created>
  <dcterms:modified xsi:type="dcterms:W3CDTF">2017-02-02T04:43:32Z</dcterms:modified>
</cp:coreProperties>
</file>